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6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07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9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940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9825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33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89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74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6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1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9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07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4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9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3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07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6374D-47B1-4AAF-B1DA-FC2CDF56CB4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99504-ACFE-471F-A3B4-CABEBAB2A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20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972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We Receive Proper Spiritual Provisions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6:51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366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We Receive the Promises of God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Peter 1:3-4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Titus 1:1-2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35823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F679832-8E5F-4988-BBD4-0A420DCB3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79CC6F2-1238-4FCB-AA29-A8FEB5D5C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7"/>
            <a:ext cx="12192000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77EFBDA-465A-4C02-A5FE-379C64DE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FC5F49F-DA32-48F5-8341-10EC931F5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D750453-C34A-4B4A-8328-5E301E3E0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7EA593-A222-4C30-9A9E-CEC12815D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554576"/>
            <a:ext cx="4790363" cy="2169825"/>
          </a:xfrm>
        </p:spPr>
        <p:txBody>
          <a:bodyPr wrap="square">
            <a:spAutoFit/>
          </a:bodyPr>
          <a:lstStyle/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Responsibilities of God’s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12593-1C12-4AF0-9DE8-A304CAE5B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EA711C0-8B99-4EEA-B366-8E80E5ABC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Icon&#10;&#10;Description automatically generated with medium confidence">
            <a:extLst>
              <a:ext uri="{FF2B5EF4-FFF2-40B4-BE49-F238E27FC236}">
                <a16:creationId xmlns:a16="http://schemas.microsoft.com/office/drawing/2014/main" id="{D97508C5-6E6D-49A9-9096-3BF588356F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5" y="1237225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502405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Respect the Authority of God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Exodus 20:3-4</a:t>
            </a:r>
          </a:p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Matt. 4:10</a:t>
            </a:r>
          </a:p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Matt. 28:18</a:t>
            </a:r>
          </a:p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Col. 3:17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09048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Defending the Cause of God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Phil. 1:17</a:t>
            </a:r>
          </a:p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Eph. 6:10-17</a:t>
            </a:r>
          </a:p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1:16</a:t>
            </a:r>
          </a:p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Cor. 10:1-6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52886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Learning the Will of God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Timothy 2:15</a:t>
            </a:r>
          </a:p>
          <a:p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3:16</a:t>
            </a:r>
          </a:p>
          <a:p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2:1-2</a:t>
            </a:r>
          </a:p>
          <a:p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5:6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46962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Obeying the Commands of God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5:1-3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14:15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2:18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828628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F679832-8E5F-4988-BBD4-0A420DCB3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79CC6F2-1238-4FCB-AA29-A8FEB5D5C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7"/>
            <a:ext cx="12192000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77EFBDA-465A-4C02-A5FE-379C64DE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FC5F49F-DA32-48F5-8341-10EC931F5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D750453-C34A-4B4A-8328-5E301E3E0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7EA593-A222-4C30-9A9E-CEC12815D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554575"/>
            <a:ext cx="4790363" cy="2169825"/>
          </a:xfrm>
        </p:spPr>
        <p:txBody>
          <a:bodyPr wrap="square">
            <a:spAutoFit/>
          </a:bodyPr>
          <a:lstStyle/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Blessings &amp; Responsibilities of God’s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12593-1C12-4AF0-9DE8-A304CAE5B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EA711C0-8B99-4EEA-B366-8E80E5ABC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8" name="Picture 7" descr="Icon&#10;&#10;Description automatically generated with medium confidence">
            <a:extLst>
              <a:ext uri="{FF2B5EF4-FFF2-40B4-BE49-F238E27FC236}">
                <a16:creationId xmlns:a16="http://schemas.microsoft.com/office/drawing/2014/main" id="{D97508C5-6E6D-49A9-9096-3BF588356F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5" y="1237225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29384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4373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F679832-8E5F-4988-BBD4-0A420DCB3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79CC6F2-1238-4FCB-AA29-A8FEB5D5C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7"/>
            <a:ext cx="12192000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77EFBDA-465A-4C02-A5FE-379C64DE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FC5F49F-DA32-48F5-8341-10EC931F5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D750453-C34A-4B4A-8328-5E301E3E0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7EA593-A222-4C30-9A9E-CEC12815D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554575"/>
            <a:ext cx="4790363" cy="2169825"/>
          </a:xfrm>
        </p:spPr>
        <p:txBody>
          <a:bodyPr wrap="square">
            <a:spAutoFit/>
          </a:bodyPr>
          <a:lstStyle/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Blessings &amp; Responsibilities of God’s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12593-1C12-4AF0-9DE8-A304CAE5B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EA711C0-8B99-4EEA-B366-8E80E5ABC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Icon&#10;&#10;Description automatically generated with medium confidence">
            <a:extLst>
              <a:ext uri="{FF2B5EF4-FFF2-40B4-BE49-F238E27FC236}">
                <a16:creationId xmlns:a16="http://schemas.microsoft.com/office/drawing/2014/main" id="{D97508C5-6E6D-49A9-9096-3BF588356F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5" y="1237225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38817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Blessings of Physical Families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and care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Necessities of life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good name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6181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Responsibilities of Physical Families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Obedience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Provision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Respect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&amp; admonition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15653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A Christian is in God’s Family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8:16-17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07297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F679832-8E5F-4988-BBD4-0A420DCB3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79CC6F2-1238-4FCB-AA29-A8FEB5D5C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7"/>
            <a:ext cx="12192000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77EFBDA-465A-4C02-A5FE-379C64DE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FC5F49F-DA32-48F5-8341-10EC931F5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D750453-C34A-4B4A-8328-5E301E3E0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7EA593-A222-4C30-9A9E-CEC12815D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3247073"/>
            <a:ext cx="4790363" cy="1477328"/>
          </a:xfrm>
        </p:spPr>
        <p:txBody>
          <a:bodyPr wrap="square">
            <a:spAutoFit/>
          </a:bodyPr>
          <a:lstStyle/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Blessings of God’s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12593-1C12-4AF0-9DE8-A304CAE5B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EA711C0-8B99-4EEA-B366-8E80E5ABC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Icon&#10;&#10;Description automatically generated with medium confidence">
            <a:extLst>
              <a:ext uri="{FF2B5EF4-FFF2-40B4-BE49-F238E27FC236}">
                <a16:creationId xmlns:a16="http://schemas.microsoft.com/office/drawing/2014/main" id="{D97508C5-6E6D-49A9-9096-3BF588356F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5" y="1237225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239907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God is our Father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3:1-2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9184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We Wear the Greatest Name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4:12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11:26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248690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95ACAC-577D-4FAD-955D-280C3D104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28037F-2EF2-4A1A-8D1D-D08F2C98A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AB11C2E-6CA2-4822-BF14-C1C9A6BC6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B3A2B2-7BBB-4E52-8C30-BE2A6F346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5D850-06EF-4819-A023-1C523535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dirty="0"/>
              <a:t>We Enjoy the Protection of God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FF756FE-278B-4106-BB2E-DB87CF02D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4BC5-71EB-4D9F-BDC4-151F912B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7" y="2336873"/>
            <a:ext cx="4005942" cy="3599316"/>
          </a:xfrm>
        </p:spPr>
        <p:txBody>
          <a:bodyPr>
            <a:normAutofit/>
          </a:bodyPr>
          <a:lstStyle/>
          <a:p>
            <a:r>
              <a:rPr lang="sv-SE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Matt. 10:28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6A950-3339-40EB-8972-64F44542D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B811B3AB-C6C8-4A83-B7AF-0F0039E94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084" y="1240621"/>
            <a:ext cx="5629268" cy="437675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3031093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41</TotalTime>
  <Words>159</Words>
  <Application>Microsoft Office PowerPoint</Application>
  <PresentationFormat>Widescreen</PresentationFormat>
  <Paragraphs>47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Trebuchet MS</vt:lpstr>
      <vt:lpstr>Berlin</vt:lpstr>
      <vt:lpstr>PowerPoint Presentation</vt:lpstr>
      <vt:lpstr>The Blessings &amp; Responsibilities of God’s Family</vt:lpstr>
      <vt:lpstr>Blessings of Physical Families</vt:lpstr>
      <vt:lpstr>Responsibilities of Physical Families</vt:lpstr>
      <vt:lpstr>A Christian is in God’s Family</vt:lpstr>
      <vt:lpstr>The Blessings of God’s Family</vt:lpstr>
      <vt:lpstr>God is our Father</vt:lpstr>
      <vt:lpstr>We Wear the Greatest Name</vt:lpstr>
      <vt:lpstr>We Enjoy the Protection of God</vt:lpstr>
      <vt:lpstr>We Receive Proper Spiritual Provisions</vt:lpstr>
      <vt:lpstr>We Receive the Promises of God</vt:lpstr>
      <vt:lpstr>The Responsibilities of God’s Family</vt:lpstr>
      <vt:lpstr>Respect the Authority of God</vt:lpstr>
      <vt:lpstr>Defending the Cause of God</vt:lpstr>
      <vt:lpstr>Learning the Will of God</vt:lpstr>
      <vt:lpstr>Obeying the Commands of God</vt:lpstr>
      <vt:lpstr>The Blessings &amp; Responsibilities of God’s Family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Blessings and Responsibilities</dc:title>
  <dc:creator>Oak Grove</dc:creator>
  <cp:lastModifiedBy>Oak Grove</cp:lastModifiedBy>
  <cp:revision>4</cp:revision>
  <dcterms:created xsi:type="dcterms:W3CDTF">2021-10-29T22:28:16Z</dcterms:created>
  <dcterms:modified xsi:type="dcterms:W3CDTF">2021-11-07T21:24:28Z</dcterms:modified>
</cp:coreProperties>
</file>