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28A5-5A93-CEC0-3B35-ECC06DA00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BFB2F-DD88-B344-F828-CEB434C6F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40DD1-7004-C033-EDB5-8588A96A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E252-8E5C-45DB-8F08-C3DF43C53A9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A71B6-20D2-94FC-62B1-96080877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57F2B-E295-A13A-689E-D2342729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3856-330D-434D-B4CD-515B6279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6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B2D9-E674-1F3C-4A1A-648A6380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2187E-CC1F-23B0-80E2-D34930EF5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0E4A3-FDBD-44C3-1F00-2B3E42DC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E252-8E5C-45DB-8F08-C3DF43C53A9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08613-DFC3-9586-D853-B2BDEE18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DBA50-233E-66C4-8118-FA50E42A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3856-330D-434D-B4CD-515B6279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4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27B0C-DF50-9299-E91E-F0B9FEF9A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30374-560E-6DAA-43BC-A91370051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67FF8-4E09-8711-3374-797D1AF2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E252-8E5C-45DB-8F08-C3DF43C53A9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928A2-5984-47C2-B521-693E6C89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EA160-AEBD-1371-BE6E-B30D8A30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3856-330D-434D-B4CD-515B6279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1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E880-FC2F-D330-2213-73CD351C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1A25E-D5B3-9795-1C20-080E6778C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C1DBC-8B3F-64AF-4DE4-F98496F7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E252-8E5C-45DB-8F08-C3DF43C53A9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CF73F-BBD2-7672-5C66-83559784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84E85-5328-39B2-71AE-03CEECA3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3856-330D-434D-B4CD-515B6279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6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A1EC-4F15-2C7D-44C7-91671574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3F778-2A37-8E27-252F-7D168EF3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93535-10CA-79C3-2AA3-A93ADE8B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E252-8E5C-45DB-8F08-C3DF43C53A9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41818-E78C-FC75-4F64-DD94BA35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35F9F-B537-3D8B-0ED5-405CF46A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3856-330D-434D-B4CD-515B6279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7DB8-C241-9904-17E4-5D4E267D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6832-41ED-381A-9226-A356611A4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0DB36-87B0-745E-5467-CF176A0FE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D6086-F84E-3765-556C-4AE51F51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E252-8E5C-45DB-8F08-C3DF43C53A9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1275F-8EB6-C210-95C6-712799F8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E9287-AD0D-4715-8537-894DD7DD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3856-330D-434D-B4CD-515B6279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5D75-C8B0-8909-4D15-5973C00D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7B1B1-BEA1-3F5E-7C55-93363B398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4DE6C-B906-A36D-9F84-BE783381E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8010F1-60B1-2B6B-D1AA-A09E29A59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E19C7-B0C4-FABF-E381-F12091518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61A1C8-9A08-B20D-7D29-438BF2BA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E252-8E5C-45DB-8F08-C3DF43C53A9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B3F9D-39F7-034F-D2FA-7ABA9150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0E411-35CD-55F7-6B07-368838C4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3856-330D-434D-B4CD-515B6279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4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141B-499F-788A-65F7-96E31D57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0BD24-46C0-7C79-BA10-8AAFDD38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E252-8E5C-45DB-8F08-C3DF43C53A9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1F543-A15F-4DA0-2245-2CE62054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9CA72-63EB-4479-CFCC-5C12C5CB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3856-330D-434D-B4CD-515B6279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C2361F-546C-8099-0B2E-0C4EF27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E252-8E5C-45DB-8F08-C3DF43C53A9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4D78C-5B7F-BD07-6DDF-6C4E6444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1A322-9A89-6D81-8475-CDAA4E5C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3856-330D-434D-B4CD-515B6279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026F3-7B90-A71A-FF31-3BADF75F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F0EC3-1A05-908A-0CD4-1216EF8B7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8CB0B-ABE5-3AAB-EA38-714834532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01665-C227-83A5-5510-EC1E08EC3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E252-8E5C-45DB-8F08-C3DF43C53A9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1F9F6-885C-2F4B-DD20-34F28EB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7BD41-DECF-24D0-EBE7-EA0C9E7A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3856-330D-434D-B4CD-515B6279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7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A6EE-7317-FCB0-5201-B920026A6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B3D05-4483-AA68-51D5-A416FA36F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4FD8A-EEC2-8C94-A9D6-6DE166416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24718-8804-01FB-DF8B-87CFF856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0E252-8E5C-45DB-8F08-C3DF43C53A9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0A45C-0765-2E15-48C9-9971517C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D1D3F-411A-2809-67CB-1CEFF16D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63856-330D-434D-B4CD-515B6279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8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D355D2-527A-9876-E110-875CCDC84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C8C06-C5C0-31B8-8C74-2F6192EE2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D2BA-CF67-0EB2-DB41-01580A32D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80E252-8E5C-45DB-8F08-C3DF43C53A9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CB1B-953C-6D8D-4CA8-E41B678B9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E3242-1C52-4CA0-E0BC-4865A712C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563856-330D-434D-B4CD-515B6279E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2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ith a long beard and a staff&#10;&#10;Description automatically generated">
            <a:extLst>
              <a:ext uri="{FF2B5EF4-FFF2-40B4-BE49-F238E27FC236}">
                <a16:creationId xmlns:a16="http://schemas.microsoft.com/office/drawing/2014/main" id="{7668ECAE-B7EF-D097-DFB4-9B02ACDEF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r="-1" b="5322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99B3F-0F03-7F04-2A8F-8CFAACD69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029" y="1725972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cap="small" dirty="0">
                <a:solidFill>
                  <a:srgbClr val="FFFFFF"/>
                </a:solidFill>
              </a:rPr>
              <a:t>ELIJAH: BOLDLY FACING SIN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05D21-3181-DE49-5B38-1DCC2E818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472465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800" cap="small" dirty="0">
                <a:solidFill>
                  <a:srgbClr val="FFFFFF"/>
                </a:solidFill>
              </a:rPr>
              <a:t>1 Kings 17-19</a:t>
            </a:r>
          </a:p>
        </p:txBody>
      </p:sp>
    </p:spTree>
    <p:extLst>
      <p:ext uri="{BB962C8B-B14F-4D97-AF65-F5344CB8AC3E}">
        <p14:creationId xmlns:p14="http://schemas.microsoft.com/office/powerpoint/2010/main" val="5310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ith a long beard and a staff&#10;&#10;Description automatically generated">
            <a:extLst>
              <a:ext uri="{FF2B5EF4-FFF2-40B4-BE49-F238E27FC236}">
                <a16:creationId xmlns:a16="http://schemas.microsoft.com/office/drawing/2014/main" id="{9665F70E-227F-0A53-621D-DAD9D1316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" r="9090" b="4651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F26100-CD52-CF07-74AB-1DECA8F76C5A}"/>
              </a:ext>
            </a:extLst>
          </p:cNvPr>
          <p:cNvSpPr/>
          <p:nvPr/>
        </p:nvSpPr>
        <p:spPr>
          <a:xfrm>
            <a:off x="371094" y="2347274"/>
            <a:ext cx="3438906" cy="179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1A6D-FC23-64D4-8452-AE5B1CEE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280648"/>
            <a:ext cx="6057986" cy="4357540"/>
          </a:xfrm>
        </p:spPr>
        <p:txBody>
          <a:bodyPr wrap="square" anchor="t">
            <a:spAutoFit/>
          </a:bodyPr>
          <a:lstStyle/>
          <a:p>
            <a:r>
              <a:rPr lang="en-US" dirty="0">
                <a:solidFill>
                  <a:srgbClr val="E97132"/>
                </a:solidFill>
              </a:rPr>
              <a:t>Ahab’s Wickedness</a:t>
            </a:r>
            <a:r>
              <a:rPr lang="en-US" dirty="0">
                <a:solidFill>
                  <a:schemeClr val="bg1"/>
                </a:solidFill>
              </a:rPr>
              <a:t>. 1 Kgs 16:25-33; 17:1</a:t>
            </a:r>
          </a:p>
          <a:p>
            <a:r>
              <a:rPr lang="en-US" dirty="0">
                <a:solidFill>
                  <a:srgbClr val="E97132"/>
                </a:solidFill>
              </a:rPr>
              <a:t>Elijah boldly preached. </a:t>
            </a:r>
            <a:r>
              <a:rPr lang="en-US" dirty="0">
                <a:solidFill>
                  <a:schemeClr val="bg1"/>
                </a:solidFill>
              </a:rPr>
              <a:t>1 Kgs 17:2-18:1; 18:17-18; 19:1-3 </a:t>
            </a:r>
          </a:p>
          <a:p>
            <a:r>
              <a:rPr lang="en-US" dirty="0">
                <a:solidFill>
                  <a:srgbClr val="E97132"/>
                </a:solidFill>
              </a:rPr>
              <a:t>Others who followed his example. </a:t>
            </a:r>
            <a:r>
              <a:rPr lang="en-US" dirty="0">
                <a:solidFill>
                  <a:schemeClr val="bg1"/>
                </a:solidFill>
              </a:rPr>
              <a:t>Mat 14:3-4, 10; Acts 7:51-53; 2 Cor 11:23-28; Rev 1:9</a:t>
            </a:r>
          </a:p>
          <a:p>
            <a:r>
              <a:rPr lang="en-US" dirty="0">
                <a:solidFill>
                  <a:srgbClr val="E97132"/>
                </a:solidFill>
              </a:rPr>
              <a:t>Christians must follow Elijah’s example</a:t>
            </a:r>
            <a:r>
              <a:rPr lang="en-US" dirty="0">
                <a:solidFill>
                  <a:schemeClr val="bg1"/>
                </a:solidFill>
              </a:rPr>
              <a:t>. Mark 16:15-16; Rom 3:23; 6:23; 1:7, 15.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3150B8-31F7-3627-94A5-A283F18B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18" y="1052300"/>
            <a:ext cx="5833482" cy="1092735"/>
          </a:xfrm>
        </p:spPr>
        <p:txBody>
          <a:bodyPr wrap="square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ELIJAH BOLDLY FACED KING AHAB. </a:t>
            </a:r>
          </a:p>
        </p:txBody>
      </p:sp>
    </p:spTree>
    <p:extLst>
      <p:ext uri="{BB962C8B-B14F-4D97-AF65-F5344CB8AC3E}">
        <p14:creationId xmlns:p14="http://schemas.microsoft.com/office/powerpoint/2010/main" val="22535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ith a long beard and a staff&#10;&#10;Description automatically generated">
            <a:extLst>
              <a:ext uri="{FF2B5EF4-FFF2-40B4-BE49-F238E27FC236}">
                <a16:creationId xmlns:a16="http://schemas.microsoft.com/office/drawing/2014/main" id="{9665F70E-227F-0A53-621D-DAD9D1316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" r="9090" b="4651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F26100-CD52-CF07-74AB-1DECA8F76C5A}"/>
              </a:ext>
            </a:extLst>
          </p:cNvPr>
          <p:cNvSpPr/>
          <p:nvPr/>
        </p:nvSpPr>
        <p:spPr>
          <a:xfrm>
            <a:off x="371094" y="2347274"/>
            <a:ext cx="3438906" cy="179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3150B8-31F7-3627-94A5-A283F18B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18" y="1052300"/>
            <a:ext cx="5833482" cy="1092735"/>
          </a:xfrm>
        </p:spPr>
        <p:txBody>
          <a:bodyPr wrap="square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ELIJAH BOLDLY DEFEATED THE PROPHETS OF BAAL.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1A6D-FC23-64D4-8452-AE5B1CEE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280648"/>
            <a:ext cx="6057986" cy="4089646"/>
          </a:xfrm>
        </p:spPr>
        <p:txBody>
          <a:bodyPr wrap="square" anchor="t">
            <a:spAutoFit/>
          </a:bodyPr>
          <a:lstStyle/>
          <a:p>
            <a:r>
              <a:rPr lang="en-US" sz="3200" dirty="0">
                <a:solidFill>
                  <a:srgbClr val="E97132"/>
                </a:solidFill>
              </a:rPr>
              <a:t>A bold warrior for God</a:t>
            </a:r>
            <a:r>
              <a:rPr lang="en-US" sz="3200" dirty="0">
                <a:solidFill>
                  <a:schemeClr val="bg1"/>
                </a:solidFill>
              </a:rPr>
              <a:t>. 1 Kgs 18:17-40</a:t>
            </a:r>
          </a:p>
          <a:p>
            <a:r>
              <a:rPr lang="en-US" sz="3200" dirty="0">
                <a:solidFill>
                  <a:srgbClr val="E97132"/>
                </a:solidFill>
              </a:rPr>
              <a:t>Others who were bold. 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Joshua.  Joshua 24:15, 31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Paul.  Acts 13:6-11</a:t>
            </a:r>
          </a:p>
          <a:p>
            <a:r>
              <a:rPr lang="en-US" sz="3200" dirty="0">
                <a:solidFill>
                  <a:srgbClr val="E97132"/>
                </a:solidFill>
              </a:rPr>
              <a:t>Christians must follow Elijah’s example</a:t>
            </a:r>
            <a:r>
              <a:rPr lang="en-US" sz="3200" dirty="0">
                <a:solidFill>
                  <a:schemeClr val="bg1"/>
                </a:solidFill>
              </a:rPr>
              <a:t>. John 18:36-37; Eph 6:10-17;2 Cor 10:3-4</a:t>
            </a:r>
          </a:p>
        </p:txBody>
      </p:sp>
    </p:spTree>
    <p:extLst>
      <p:ext uri="{BB962C8B-B14F-4D97-AF65-F5344CB8AC3E}">
        <p14:creationId xmlns:p14="http://schemas.microsoft.com/office/powerpoint/2010/main" val="51098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ith a long beard and a staff&#10;&#10;Description automatically generated">
            <a:extLst>
              <a:ext uri="{FF2B5EF4-FFF2-40B4-BE49-F238E27FC236}">
                <a16:creationId xmlns:a16="http://schemas.microsoft.com/office/drawing/2014/main" id="{9665F70E-227F-0A53-621D-DAD9D1316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" r="9090" b="4651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F26100-CD52-CF07-74AB-1DECA8F76C5A}"/>
              </a:ext>
            </a:extLst>
          </p:cNvPr>
          <p:cNvSpPr/>
          <p:nvPr/>
        </p:nvSpPr>
        <p:spPr>
          <a:xfrm>
            <a:off x="371094" y="2347274"/>
            <a:ext cx="3438906" cy="179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3150B8-31F7-3627-94A5-A283F18B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18" y="1052300"/>
            <a:ext cx="5833482" cy="1092735"/>
          </a:xfrm>
        </p:spPr>
        <p:txBody>
          <a:bodyPr wrap="square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ELIJAH BOLDLY PREACHED DESPITE PERSONAL PERIL.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1A6D-FC23-64D4-8452-AE5B1CEE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280648"/>
            <a:ext cx="6057986" cy="3961405"/>
          </a:xfrm>
        </p:spPr>
        <p:txBody>
          <a:bodyPr wrap="square" anchor="t">
            <a:spAutoFit/>
          </a:bodyPr>
          <a:lstStyle/>
          <a:p>
            <a:r>
              <a:rPr lang="en-US" sz="3200" dirty="0">
                <a:solidFill>
                  <a:srgbClr val="E97132"/>
                </a:solidFill>
              </a:rPr>
              <a:t>He fled twice</a:t>
            </a:r>
            <a:r>
              <a:rPr lang="en-US" sz="3200" dirty="0">
                <a:solidFill>
                  <a:schemeClr val="bg1"/>
                </a:solidFill>
              </a:rPr>
              <a:t>. 1 Kgs 17:2-24; 19:1-21</a:t>
            </a:r>
          </a:p>
          <a:p>
            <a:r>
              <a:rPr lang="en-US" sz="3200" dirty="0">
                <a:solidFill>
                  <a:srgbClr val="E97132"/>
                </a:solidFill>
              </a:rPr>
              <a:t>Others were persecuted / killed. 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Apostles and Prophets. Heb 11:32-40; 1 </a:t>
            </a:r>
            <a:r>
              <a:rPr lang="en-US" sz="3200" dirty="0" err="1">
                <a:solidFill>
                  <a:schemeClr val="bg1"/>
                </a:solidFill>
              </a:rPr>
              <a:t>Ths</a:t>
            </a:r>
            <a:r>
              <a:rPr lang="en-US" sz="3200" dirty="0">
                <a:solidFill>
                  <a:schemeClr val="bg1"/>
                </a:solidFill>
              </a:rPr>
              <a:t> 2:14-15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Stephen. Acts 7:51-53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Jerusalem Christians. Acts 8:1-4</a:t>
            </a:r>
          </a:p>
        </p:txBody>
      </p:sp>
    </p:spTree>
    <p:extLst>
      <p:ext uri="{BB962C8B-B14F-4D97-AF65-F5344CB8AC3E}">
        <p14:creationId xmlns:p14="http://schemas.microsoft.com/office/powerpoint/2010/main" val="40514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ith a long beard and a staff&#10;&#10;Description automatically generated">
            <a:extLst>
              <a:ext uri="{FF2B5EF4-FFF2-40B4-BE49-F238E27FC236}">
                <a16:creationId xmlns:a16="http://schemas.microsoft.com/office/drawing/2014/main" id="{9665F70E-227F-0A53-621D-DAD9D1316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" r="9090" b="4651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F26100-CD52-CF07-74AB-1DECA8F76C5A}"/>
              </a:ext>
            </a:extLst>
          </p:cNvPr>
          <p:cNvSpPr/>
          <p:nvPr/>
        </p:nvSpPr>
        <p:spPr>
          <a:xfrm>
            <a:off x="371094" y="2347274"/>
            <a:ext cx="3438906" cy="179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3150B8-31F7-3627-94A5-A283F18B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18" y="1052300"/>
            <a:ext cx="5833482" cy="1092735"/>
          </a:xfrm>
        </p:spPr>
        <p:txBody>
          <a:bodyPr wrap="square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WE MUST BE BOLD IN FACING SIN.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1A6D-FC23-64D4-8452-AE5B1CEE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280648"/>
            <a:ext cx="6057986" cy="4468724"/>
          </a:xfrm>
        </p:spPr>
        <p:txBody>
          <a:bodyPr wrap="square" anchor="t">
            <a:spAutoFit/>
          </a:bodyPr>
          <a:lstStyle/>
          <a:p>
            <a:r>
              <a:rPr lang="en-US" sz="3200" dirty="0">
                <a:solidFill>
                  <a:srgbClr val="E97132"/>
                </a:solidFill>
              </a:rPr>
              <a:t>We will face persecution. </a:t>
            </a:r>
            <a:r>
              <a:rPr lang="en-US" sz="3200" dirty="0">
                <a:solidFill>
                  <a:schemeClr val="bg1"/>
                </a:solidFill>
              </a:rPr>
              <a:t>1 Tim 3:12</a:t>
            </a:r>
          </a:p>
          <a:p>
            <a:r>
              <a:rPr lang="en-US" sz="3200" dirty="0">
                <a:solidFill>
                  <a:srgbClr val="E97132"/>
                </a:solidFill>
              </a:rPr>
              <a:t>God will be with us! </a:t>
            </a:r>
            <a:r>
              <a:rPr lang="en-US" sz="3200" dirty="0">
                <a:solidFill>
                  <a:schemeClr val="bg1"/>
                </a:solidFill>
              </a:rPr>
              <a:t>Mat 10:28; 1 Cor 10:13; Rom 8:28</a:t>
            </a:r>
          </a:p>
          <a:p>
            <a:r>
              <a:rPr lang="en-US" sz="3200" dirty="0">
                <a:solidFill>
                  <a:srgbClr val="E97132"/>
                </a:solidFill>
              </a:rPr>
              <a:t>We are called to proclaim God’s Word. </a:t>
            </a:r>
            <a:r>
              <a:rPr lang="en-US" sz="3200" dirty="0">
                <a:solidFill>
                  <a:schemeClr val="bg1"/>
                </a:solidFill>
              </a:rPr>
              <a:t>Mark 16:15</a:t>
            </a:r>
          </a:p>
          <a:p>
            <a:r>
              <a:rPr lang="en-US" sz="3200" dirty="0">
                <a:solidFill>
                  <a:srgbClr val="E97132"/>
                </a:solidFill>
              </a:rPr>
              <a:t>We are not of the world. </a:t>
            </a:r>
            <a:r>
              <a:rPr lang="nn-NO" sz="3200" dirty="0">
                <a:solidFill>
                  <a:schemeClr val="bg1"/>
                </a:solidFill>
              </a:rPr>
              <a:t>1 Pet 2:9; Rom 12:1-2; 1 Cor 15:58.; Jam 4:4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8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ith a long beard and a staff&#10;&#10;Description automatically generated">
            <a:extLst>
              <a:ext uri="{FF2B5EF4-FFF2-40B4-BE49-F238E27FC236}">
                <a16:creationId xmlns:a16="http://schemas.microsoft.com/office/drawing/2014/main" id="{7668ECAE-B7EF-D097-DFB4-9B02ACDEF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r="-1" b="5322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99B3F-0F03-7F04-2A8F-8CFAACD69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029" y="1725972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cap="small" dirty="0">
                <a:solidFill>
                  <a:srgbClr val="FFFFFF"/>
                </a:solidFill>
              </a:rPr>
              <a:t>ELIJAH: BOLDLY FACING SIN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05D21-3181-DE49-5B38-1DCC2E818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472465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800" cap="small" dirty="0">
                <a:solidFill>
                  <a:srgbClr val="FFFFFF"/>
                </a:solidFill>
              </a:rPr>
              <a:t>1 Kings 17-19</a:t>
            </a:r>
          </a:p>
        </p:txBody>
      </p:sp>
    </p:spTree>
    <p:extLst>
      <p:ext uri="{BB962C8B-B14F-4D97-AF65-F5344CB8AC3E}">
        <p14:creationId xmlns:p14="http://schemas.microsoft.com/office/powerpoint/2010/main" val="4206209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226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ELIJAH: BOLDLY FACING SIN</vt:lpstr>
      <vt:lpstr>ELIJAH BOLDLY FACED KING AHAB. </vt:lpstr>
      <vt:lpstr>ELIJAH BOLDLY DEFEATED THE PROPHETS OF BAAL. </vt:lpstr>
      <vt:lpstr>ELIJAH BOLDLY PREACHED DESPITE PERSONAL PERIL.</vt:lpstr>
      <vt:lpstr>WE MUST BE BOLD IN FACING SIN.</vt:lpstr>
      <vt:lpstr>ELIJAH: BOLDLY FACING SIN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ELIJAH: BOLDLY FACING SIN</dc:title>
  <dc:creator>Jack McNiel</dc:creator>
  <cp:lastModifiedBy>Jack McNiel</cp:lastModifiedBy>
  <cp:revision>6</cp:revision>
  <dcterms:created xsi:type="dcterms:W3CDTF">2024-03-14T18:12:55Z</dcterms:created>
  <dcterms:modified xsi:type="dcterms:W3CDTF">2024-03-17T13:11:57Z</dcterms:modified>
</cp:coreProperties>
</file>